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4724" autoAdjust="0"/>
  </p:normalViewPr>
  <p:slideViewPr>
    <p:cSldViewPr snapToGrid="0">
      <p:cViewPr varScale="1">
        <p:scale>
          <a:sx n="96" d="100"/>
          <a:sy n="96" d="100"/>
        </p:scale>
        <p:origin x="10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AD7B83-4A60-4B28-B028-90F4B9992D6D}" type="datetimeFigureOut">
              <a:rPr lang="hu-HU" smtClean="0"/>
              <a:t>2023. 03. 15.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4DFAE8-936A-4821-9905-D3DFABEBD8E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3386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noProof="0" dirty="0"/>
              <a:t>Üdvözlünk mindenkit </a:t>
            </a:r>
            <a:r>
              <a:rPr lang="hu-HU" noProof="0" dirty="0" err="1"/>
              <a:t>bla</a:t>
            </a:r>
            <a:r>
              <a:rPr lang="hu-HU" noProof="0" dirty="0"/>
              <a:t> </a:t>
            </a:r>
            <a:r>
              <a:rPr lang="hu-HU" noProof="0" dirty="0" err="1"/>
              <a:t>bla</a:t>
            </a:r>
            <a:r>
              <a:rPr lang="hu-HU" noProof="0" dirty="0"/>
              <a:t> </a:t>
            </a:r>
            <a:r>
              <a:rPr lang="hu-HU" noProof="0" dirty="0" err="1"/>
              <a:t>bla</a:t>
            </a:r>
            <a:endParaRPr lang="hu-HU" noProof="0" dirty="0"/>
          </a:p>
          <a:p>
            <a:endParaRPr lang="en-US" noProof="0" dirty="0"/>
          </a:p>
          <a:p>
            <a:r>
              <a:rPr lang="en-US" noProof="0" dirty="0"/>
              <a:t>Mi a </a:t>
            </a:r>
            <a:r>
              <a:rPr lang="en-US" noProof="0" dirty="0" err="1"/>
              <a:t>Geogeussr</a:t>
            </a:r>
            <a:r>
              <a:rPr lang="en-US" noProof="0" dirty="0"/>
              <a:t> </a:t>
            </a:r>
            <a:r>
              <a:rPr lang="en-US" noProof="0" dirty="0" err="1"/>
              <a:t>nevű</a:t>
            </a:r>
            <a:r>
              <a:rPr lang="en-US" noProof="0" dirty="0"/>
              <a:t> </a:t>
            </a:r>
            <a:r>
              <a:rPr lang="en-US" noProof="0" dirty="0" err="1"/>
              <a:t>játékról</a:t>
            </a:r>
            <a:r>
              <a:rPr lang="en-US" noProof="0" dirty="0"/>
              <a:t> </a:t>
            </a:r>
            <a:r>
              <a:rPr lang="en-US" noProof="0" dirty="0" err="1"/>
              <a:t>csináltunk</a:t>
            </a:r>
            <a:r>
              <a:rPr lang="en-US" noProof="0" dirty="0"/>
              <a:t> </a:t>
            </a:r>
            <a:r>
              <a:rPr lang="en-US" noProof="0" dirty="0" err="1"/>
              <a:t>weboldalt</a:t>
            </a:r>
            <a:r>
              <a:rPr lang="en-US" noProof="0" dirty="0"/>
              <a:t>. </a:t>
            </a:r>
            <a:endParaRPr lang="hu-HU" noProof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4DFAE8-936A-4821-9905-D3DFABEBD8EF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503106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Mindkettőnk hasznára vált ennek az oldalnak az elkészítése</a:t>
            </a:r>
            <a:r>
              <a:rPr lang="en-US" dirty="0"/>
              <a:t>. </a:t>
            </a:r>
            <a:r>
              <a:rPr lang="en-US" dirty="0" err="1"/>
              <a:t>Nagyon</a:t>
            </a:r>
            <a:r>
              <a:rPr lang="en-US" dirty="0"/>
              <a:t> </a:t>
            </a:r>
            <a:r>
              <a:rPr lang="en-US" dirty="0" err="1"/>
              <a:t>sokat</a:t>
            </a:r>
            <a:r>
              <a:rPr lang="en-US" dirty="0"/>
              <a:t> </a:t>
            </a:r>
            <a:r>
              <a:rPr lang="en-US" dirty="0" err="1"/>
              <a:t>tanultuk</a:t>
            </a:r>
            <a:r>
              <a:rPr lang="en-US" dirty="0"/>
              <a:t> mind a </a:t>
            </a:r>
            <a:r>
              <a:rPr lang="en-US" dirty="0" err="1"/>
              <a:t>három</a:t>
            </a:r>
            <a:r>
              <a:rPr lang="en-US" dirty="0"/>
              <a:t> </a:t>
            </a:r>
            <a:r>
              <a:rPr lang="en-US" dirty="0" err="1"/>
              <a:t>programozási</a:t>
            </a:r>
            <a:r>
              <a:rPr lang="en-US" dirty="0"/>
              <a:t> </a:t>
            </a:r>
            <a:r>
              <a:rPr lang="en-US" dirty="0" err="1"/>
              <a:t>nyelvből</a:t>
            </a:r>
            <a:r>
              <a:rPr lang="en-US" dirty="0"/>
              <a:t>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4DFAE8-936A-4821-9905-D3DFABEBD8EF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46816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Köszönjük a megtisztelő figyelmet!</a:t>
            </a:r>
            <a:endParaRPr lang="en-US" dirty="0"/>
          </a:p>
          <a:p>
            <a:endParaRPr lang="en-US" dirty="0"/>
          </a:p>
          <a:p>
            <a:r>
              <a:rPr lang="en-US" dirty="0"/>
              <a:t>*5 </a:t>
            </a:r>
            <a:r>
              <a:rPr lang="en-US" dirty="0" err="1"/>
              <a:t>perces</a:t>
            </a:r>
            <a:r>
              <a:rPr lang="en-US" dirty="0"/>
              <a:t> </a:t>
            </a:r>
            <a:r>
              <a:rPr lang="en-US" dirty="0" err="1"/>
              <a:t>álló</a:t>
            </a:r>
            <a:r>
              <a:rPr lang="en-US" dirty="0"/>
              <a:t> taps a </a:t>
            </a:r>
            <a:r>
              <a:rPr lang="en-US"/>
              <a:t>közönségtől*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4DFAE8-936A-4821-9905-D3DFABEBD8EF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10755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Miért</a:t>
            </a:r>
            <a:r>
              <a:rPr lang="en-US" dirty="0"/>
              <a:t> is </a:t>
            </a:r>
            <a:r>
              <a:rPr lang="en-US" dirty="0" err="1"/>
              <a:t>választottuk</a:t>
            </a:r>
            <a:r>
              <a:rPr lang="en-US" dirty="0"/>
              <a:t> </a:t>
            </a:r>
            <a:r>
              <a:rPr lang="en-US" dirty="0" err="1"/>
              <a:t>ezt</a:t>
            </a:r>
            <a:r>
              <a:rPr lang="en-US" dirty="0"/>
              <a:t> a </a:t>
            </a:r>
            <a:r>
              <a:rPr lang="en-US" dirty="0" err="1"/>
              <a:t>témát</a:t>
            </a:r>
            <a:r>
              <a:rPr lang="en-US" dirty="0"/>
              <a:t>? </a:t>
            </a:r>
            <a:r>
              <a:rPr lang="en-US" dirty="0" err="1"/>
              <a:t>Azért</a:t>
            </a:r>
            <a:r>
              <a:rPr lang="en-US" dirty="0"/>
              <a:t>  </a:t>
            </a:r>
            <a:r>
              <a:rPr lang="en-US" dirty="0" err="1"/>
              <a:t>merrt</a:t>
            </a:r>
            <a:r>
              <a:rPr lang="en-US" dirty="0"/>
              <a:t> m</a:t>
            </a:r>
            <a:r>
              <a:rPr lang="hu-HU" dirty="0" err="1"/>
              <a:t>indkettőnket</a:t>
            </a:r>
            <a:r>
              <a:rPr lang="hu-HU" dirty="0"/>
              <a:t> nagyon érdekel a földrajz és a lehető legjobb ezzel kapcsolatos játék a </a:t>
            </a:r>
            <a:r>
              <a:rPr lang="hu-HU" dirty="0" err="1"/>
              <a:t>GeoGuessr</a:t>
            </a:r>
            <a:r>
              <a:rPr lang="hu-HU" dirty="0"/>
              <a:t>.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4DFAE8-936A-4821-9905-D3DFABEBD8EF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02893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 </a:t>
            </a:r>
            <a:r>
              <a:rPr lang="en-US" dirty="0" err="1"/>
              <a:t>oldal</a:t>
            </a:r>
            <a:r>
              <a:rPr lang="en-US" dirty="0"/>
              <a:t> </a:t>
            </a:r>
            <a:r>
              <a:rPr lang="en-US" dirty="0" err="1"/>
              <a:t>elkészítéshez</a:t>
            </a:r>
            <a:r>
              <a:rPr lang="en-US" dirty="0"/>
              <a:t> html-t, </a:t>
            </a:r>
            <a:r>
              <a:rPr lang="en-US" dirty="0" err="1"/>
              <a:t>css</a:t>
            </a:r>
            <a:r>
              <a:rPr lang="en-US" dirty="0"/>
              <a:t>-t, </a:t>
            </a:r>
            <a:r>
              <a:rPr lang="en-US" dirty="0" err="1"/>
              <a:t>javascriptet</a:t>
            </a:r>
            <a:r>
              <a:rPr lang="en-US" dirty="0"/>
              <a:t>, </a:t>
            </a:r>
            <a:r>
              <a:rPr lang="en-US" dirty="0" err="1"/>
              <a:t>és</a:t>
            </a:r>
            <a:r>
              <a:rPr lang="en-US" dirty="0"/>
              <a:t> bootstrap 5-öt </a:t>
            </a:r>
            <a:r>
              <a:rPr lang="en-US" dirty="0" err="1"/>
              <a:t>használtunk</a:t>
            </a:r>
            <a:r>
              <a:rPr lang="en-US" dirty="0"/>
              <a:t>.</a:t>
            </a:r>
          </a:p>
          <a:p>
            <a:r>
              <a:rPr lang="en-US" dirty="0"/>
              <a:t>A </a:t>
            </a:r>
            <a:r>
              <a:rPr lang="en-US" dirty="0" err="1"/>
              <a:t>fönti</a:t>
            </a:r>
            <a:r>
              <a:rPr lang="en-US" dirty="0"/>
              <a:t> </a:t>
            </a:r>
            <a:r>
              <a:rPr lang="en-US" dirty="0" err="1"/>
              <a:t>képen</a:t>
            </a:r>
            <a:r>
              <a:rPr lang="en-US" dirty="0"/>
              <a:t> </a:t>
            </a:r>
            <a:r>
              <a:rPr lang="en-US" dirty="0" err="1"/>
              <a:t>lehet</a:t>
            </a:r>
            <a:r>
              <a:rPr lang="en-US" dirty="0"/>
              <a:t> </a:t>
            </a:r>
            <a:r>
              <a:rPr lang="en-US" dirty="0" err="1"/>
              <a:t>látni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oldal</a:t>
            </a:r>
            <a:r>
              <a:rPr lang="en-US" dirty="0"/>
              <a:t> </a:t>
            </a:r>
            <a:r>
              <a:rPr lang="en-US" dirty="0" err="1"/>
              <a:t>túlnyomő</a:t>
            </a:r>
            <a:r>
              <a:rPr lang="en-US" dirty="0"/>
              <a:t> </a:t>
            </a:r>
            <a:r>
              <a:rPr lang="en-US" dirty="0" err="1"/>
              <a:t>többségében</a:t>
            </a:r>
            <a:r>
              <a:rPr lang="en-US" dirty="0"/>
              <a:t> html-t </a:t>
            </a:r>
            <a:r>
              <a:rPr lang="en-US" dirty="0" err="1"/>
              <a:t>használtunk</a:t>
            </a:r>
            <a:r>
              <a:rPr lang="en-US" dirty="0"/>
              <a:t>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4DFAE8-936A-4821-9905-D3DFABEBD8EF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17474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menürendszerhez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alap</a:t>
            </a:r>
            <a:r>
              <a:rPr lang="en-US" dirty="0"/>
              <a:t> </a:t>
            </a:r>
            <a:r>
              <a:rPr lang="en-US" dirty="0" err="1"/>
              <a:t>bootsrap</a:t>
            </a:r>
            <a:r>
              <a:rPr lang="en-US" dirty="0"/>
              <a:t> </a:t>
            </a:r>
            <a:r>
              <a:rPr lang="en-US" dirty="0" err="1"/>
              <a:t>navbart</a:t>
            </a:r>
            <a:r>
              <a:rPr lang="en-US" dirty="0"/>
              <a:t> </a:t>
            </a:r>
            <a:r>
              <a:rPr lang="en-US" dirty="0" err="1"/>
              <a:t>használtunk</a:t>
            </a:r>
            <a:r>
              <a:rPr lang="en-US" dirty="0"/>
              <a:t>, </a:t>
            </a:r>
            <a:r>
              <a:rPr lang="en-US" dirty="0" err="1"/>
              <a:t>ami</a:t>
            </a:r>
            <a:r>
              <a:rPr lang="en-US" dirty="0"/>
              <a:t> </a:t>
            </a:r>
            <a:r>
              <a:rPr lang="en-US" dirty="0" err="1"/>
              <a:t>segítségével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oldal</a:t>
            </a:r>
            <a:r>
              <a:rPr lang="en-US" dirty="0"/>
              <a:t> 4 </a:t>
            </a:r>
            <a:r>
              <a:rPr lang="en-US" dirty="0" err="1"/>
              <a:t>fő</a:t>
            </a:r>
            <a:r>
              <a:rPr lang="en-US" dirty="0"/>
              <a:t> </a:t>
            </a:r>
            <a:r>
              <a:rPr lang="en-US" dirty="0" err="1"/>
              <a:t>részét</a:t>
            </a:r>
            <a:r>
              <a:rPr lang="en-US" dirty="0"/>
              <a:t> </a:t>
            </a:r>
            <a:r>
              <a:rPr lang="en-US" dirty="0" err="1"/>
              <a:t>lehet</a:t>
            </a:r>
            <a:r>
              <a:rPr lang="en-US" dirty="0"/>
              <a:t> </a:t>
            </a:r>
            <a:r>
              <a:rPr lang="en-US" dirty="0" err="1"/>
              <a:t>elérni</a:t>
            </a:r>
            <a:r>
              <a:rPr lang="en-US" dirty="0"/>
              <a:t>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4DFAE8-936A-4821-9905-D3DFABEBD8EF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01281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weboldan</a:t>
            </a:r>
            <a:r>
              <a:rPr lang="en-US" dirty="0"/>
              <a:t> </a:t>
            </a:r>
            <a:r>
              <a:rPr lang="en-US" dirty="0" err="1"/>
              <a:t>boostrap</a:t>
            </a:r>
            <a:r>
              <a:rPr lang="en-US" dirty="0"/>
              <a:t> grided is </a:t>
            </a:r>
            <a:r>
              <a:rPr lang="en-US" dirty="0" err="1"/>
              <a:t>használtunk</a:t>
            </a:r>
            <a:r>
              <a:rPr lang="en-US" dirty="0"/>
              <a:t> </a:t>
            </a:r>
            <a:r>
              <a:rPr lang="en-US" dirty="0" err="1"/>
              <a:t>így</a:t>
            </a:r>
            <a:r>
              <a:rPr lang="en-US" dirty="0"/>
              <a:t> </a:t>
            </a:r>
            <a:r>
              <a:rPr lang="en-US" dirty="0" err="1"/>
              <a:t>teljesen</a:t>
            </a:r>
            <a:r>
              <a:rPr lang="en-US" dirty="0"/>
              <a:t> responsive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oldal</a:t>
            </a:r>
            <a:r>
              <a:rPr lang="en-US" dirty="0"/>
              <a:t>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4DFAE8-936A-4821-9905-D3DFABEBD8EF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51300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200" dirty="0"/>
              <a:t>A weboldalon több tucat </a:t>
            </a:r>
            <a:r>
              <a:rPr lang="hu-HU" sz="1200" dirty="0" err="1"/>
              <a:t>Boostrap</a:t>
            </a:r>
            <a:r>
              <a:rPr lang="hu-HU" sz="1200" dirty="0"/>
              <a:t> </a:t>
            </a:r>
            <a:r>
              <a:rPr lang="hu-HU" sz="1200" dirty="0" err="1"/>
              <a:t>Carouselt</a:t>
            </a:r>
            <a:r>
              <a:rPr lang="hu-HU" sz="1200" dirty="0"/>
              <a:t> használtunk az országok általános </a:t>
            </a:r>
            <a:r>
              <a:rPr lang="hu-HU" sz="1200" dirty="0" err="1"/>
              <a:t>megejelenéséhez</a:t>
            </a:r>
            <a:endParaRPr lang="hu-HU" sz="1200" dirty="0"/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4DFAE8-936A-4821-9905-D3DFABEBD8EF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28957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kvízt</a:t>
            </a:r>
            <a:r>
              <a:rPr lang="en-US" dirty="0"/>
              <a:t> html, </a:t>
            </a:r>
            <a:r>
              <a:rPr lang="en-US" dirty="0" err="1"/>
              <a:t>css</a:t>
            </a:r>
            <a:r>
              <a:rPr lang="en-US" dirty="0"/>
              <a:t>, </a:t>
            </a:r>
            <a:r>
              <a:rPr lang="en-US" dirty="0" err="1"/>
              <a:t>javascript</a:t>
            </a:r>
            <a:r>
              <a:rPr lang="en-US" dirty="0"/>
              <a:t> </a:t>
            </a:r>
            <a:r>
              <a:rPr lang="en-US" dirty="0" err="1"/>
              <a:t>segítségével</a:t>
            </a:r>
            <a:r>
              <a:rPr lang="en-US" dirty="0"/>
              <a:t> </a:t>
            </a:r>
            <a:r>
              <a:rPr lang="en-US" dirty="0" err="1"/>
              <a:t>csináltuk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 err="1"/>
              <a:t>Lehet</a:t>
            </a:r>
            <a:r>
              <a:rPr lang="en-US" dirty="0"/>
              <a:t> </a:t>
            </a:r>
            <a:r>
              <a:rPr lang="en-US" dirty="0" err="1"/>
              <a:t>látni</a:t>
            </a:r>
            <a:r>
              <a:rPr lang="en-US" dirty="0"/>
              <a:t>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összesen</a:t>
            </a:r>
            <a:r>
              <a:rPr lang="en-US" dirty="0"/>
              <a:t> 10 </a:t>
            </a:r>
            <a:r>
              <a:rPr lang="en-US" dirty="0" err="1"/>
              <a:t>kérdés</a:t>
            </a:r>
            <a:r>
              <a:rPr lang="en-US" dirty="0"/>
              <a:t> van, </a:t>
            </a:r>
            <a:r>
              <a:rPr lang="en-US" dirty="0" err="1"/>
              <a:t>tehát</a:t>
            </a:r>
            <a:r>
              <a:rPr lang="en-US" dirty="0"/>
              <a:t> 1000 </a:t>
            </a:r>
            <a:r>
              <a:rPr lang="en-US" dirty="0" err="1"/>
              <a:t>pontot</a:t>
            </a:r>
            <a:r>
              <a:rPr lang="en-US" dirty="0"/>
              <a:t> </a:t>
            </a:r>
            <a:r>
              <a:rPr lang="en-US" dirty="0" err="1"/>
              <a:t>lehet</a:t>
            </a:r>
            <a:r>
              <a:rPr lang="en-US" dirty="0"/>
              <a:t> </a:t>
            </a:r>
            <a:r>
              <a:rPr lang="en-US" dirty="0" err="1"/>
              <a:t>elérni</a:t>
            </a:r>
            <a:r>
              <a:rPr lang="en-US" dirty="0"/>
              <a:t>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4DFAE8-936A-4821-9905-D3DFABEBD8EF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62489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Összesen</a:t>
            </a:r>
            <a:r>
              <a:rPr lang="en-US" dirty="0"/>
              <a:t> 44 </a:t>
            </a:r>
            <a:r>
              <a:rPr lang="en-US" dirty="0" err="1"/>
              <a:t>issuet</a:t>
            </a:r>
            <a:r>
              <a:rPr lang="en-US" dirty="0"/>
              <a:t> </a:t>
            </a:r>
            <a:r>
              <a:rPr lang="en-US" dirty="0" err="1"/>
              <a:t>csináltuk</a:t>
            </a:r>
            <a:r>
              <a:rPr lang="en-US" dirty="0"/>
              <a:t>, </a:t>
            </a:r>
            <a:r>
              <a:rPr lang="en-US" dirty="0" err="1"/>
              <a:t>amiből</a:t>
            </a:r>
            <a:r>
              <a:rPr lang="en-US" dirty="0"/>
              <a:t> 26 </a:t>
            </a: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országokhoz</a:t>
            </a:r>
            <a:r>
              <a:rPr lang="en-US" dirty="0"/>
              <a:t>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4DFAE8-936A-4821-9905-D3DFABEBD8EF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09539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</a:t>
            </a:r>
            <a:r>
              <a:rPr lang="en-US" dirty="0" err="1"/>
              <a:t>címkét</a:t>
            </a:r>
            <a:r>
              <a:rPr lang="en-US" dirty="0"/>
              <a:t> is </a:t>
            </a:r>
            <a:r>
              <a:rPr lang="en-US" dirty="0" err="1"/>
              <a:t>csináltuk</a:t>
            </a:r>
            <a:r>
              <a:rPr lang="en-US" dirty="0"/>
              <a:t> </a:t>
            </a:r>
            <a:r>
              <a:rPr lang="en-US" dirty="0" err="1"/>
              <a:t>amivel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előbb</a:t>
            </a:r>
            <a:r>
              <a:rPr lang="en-US" dirty="0"/>
              <a:t> </a:t>
            </a:r>
            <a:r>
              <a:rPr lang="en-US" dirty="0" err="1"/>
              <a:t>említett</a:t>
            </a:r>
            <a:r>
              <a:rPr lang="en-US" dirty="0"/>
              <a:t> </a:t>
            </a:r>
            <a:r>
              <a:rPr lang="en-US" dirty="0" err="1"/>
              <a:t>issuekat</a:t>
            </a:r>
            <a:r>
              <a:rPr lang="en-US" dirty="0"/>
              <a:t> </a:t>
            </a:r>
            <a:r>
              <a:rPr lang="en-US" dirty="0" err="1"/>
              <a:t>lehet</a:t>
            </a:r>
            <a:r>
              <a:rPr lang="en-US" dirty="0"/>
              <a:t> </a:t>
            </a:r>
            <a:r>
              <a:rPr lang="en-US" dirty="0" err="1"/>
              <a:t>osztályokba</a:t>
            </a:r>
            <a:r>
              <a:rPr lang="en-US" dirty="0"/>
              <a:t> </a:t>
            </a:r>
            <a:r>
              <a:rPr lang="en-US" dirty="0" err="1"/>
              <a:t>sorolni</a:t>
            </a:r>
            <a:r>
              <a:rPr lang="en-US" dirty="0"/>
              <a:t>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4DFAE8-936A-4821-9905-D3DFABEBD8EF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60509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B49E9-B4FA-4ECF-8DD4-9209D457335F}" type="datetimeFigureOut">
              <a:rPr lang="hu-HU" smtClean="0"/>
              <a:t>2023. 03. 15.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2984-75C4-4820-B0E4-65CC001979E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80091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B49E9-B4FA-4ECF-8DD4-9209D457335F}" type="datetimeFigureOut">
              <a:rPr lang="hu-HU" smtClean="0"/>
              <a:t>2023. 03. 15.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2984-75C4-4820-B0E4-65CC001979E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6171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B49E9-B4FA-4ECF-8DD4-9209D457335F}" type="datetimeFigureOut">
              <a:rPr lang="hu-HU" smtClean="0"/>
              <a:t>2023. 03. 15.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2984-75C4-4820-B0E4-65CC001979E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701359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B49E9-B4FA-4ECF-8DD4-9209D457335F}" type="datetimeFigureOut">
              <a:rPr lang="hu-HU" smtClean="0"/>
              <a:t>2023. 03. 15.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2984-75C4-4820-B0E4-65CC001979E6}" type="slidenum">
              <a:rPr lang="hu-HU" smtClean="0"/>
              <a:t>‹#›</a:t>
            </a:fld>
            <a:endParaRPr lang="hu-H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52996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B49E9-B4FA-4ECF-8DD4-9209D457335F}" type="datetimeFigureOut">
              <a:rPr lang="hu-HU" smtClean="0"/>
              <a:t>2023. 03. 15.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2984-75C4-4820-B0E4-65CC001979E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516382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B49E9-B4FA-4ECF-8DD4-9209D457335F}" type="datetimeFigureOut">
              <a:rPr lang="hu-HU" smtClean="0"/>
              <a:t>2023. 03. 15.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2984-75C4-4820-B0E4-65CC001979E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904112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B49E9-B4FA-4ECF-8DD4-9209D457335F}" type="datetimeFigureOut">
              <a:rPr lang="hu-HU" smtClean="0"/>
              <a:t>2023. 03. 15.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2984-75C4-4820-B0E4-65CC001979E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009183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B49E9-B4FA-4ECF-8DD4-9209D457335F}" type="datetimeFigureOut">
              <a:rPr lang="hu-HU" smtClean="0"/>
              <a:t>2023. 03. 15.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2984-75C4-4820-B0E4-65CC001979E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950567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B49E9-B4FA-4ECF-8DD4-9209D457335F}" type="datetimeFigureOut">
              <a:rPr lang="hu-HU" smtClean="0"/>
              <a:t>2023. 03. 15.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2984-75C4-4820-B0E4-65CC001979E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34424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B49E9-B4FA-4ECF-8DD4-9209D457335F}" type="datetimeFigureOut">
              <a:rPr lang="hu-HU" smtClean="0"/>
              <a:t>2023. 03. 15.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2984-75C4-4820-B0E4-65CC001979E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01146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B49E9-B4FA-4ECF-8DD4-9209D457335F}" type="datetimeFigureOut">
              <a:rPr lang="hu-HU" smtClean="0"/>
              <a:t>2023. 03. 15.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2984-75C4-4820-B0E4-65CC001979E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83301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B49E9-B4FA-4ECF-8DD4-9209D457335F}" type="datetimeFigureOut">
              <a:rPr lang="hu-HU" smtClean="0"/>
              <a:t>2023. 03. 15.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2984-75C4-4820-B0E4-65CC001979E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32372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B49E9-B4FA-4ECF-8DD4-9209D457335F}" type="datetimeFigureOut">
              <a:rPr lang="hu-HU" smtClean="0"/>
              <a:t>2023. 03. 15.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2984-75C4-4820-B0E4-65CC001979E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03282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B49E9-B4FA-4ECF-8DD4-9209D457335F}" type="datetimeFigureOut">
              <a:rPr lang="hu-HU" smtClean="0"/>
              <a:t>2023. 03. 15.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2984-75C4-4820-B0E4-65CC001979E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17337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B49E9-B4FA-4ECF-8DD4-9209D457335F}" type="datetimeFigureOut">
              <a:rPr lang="hu-HU" smtClean="0"/>
              <a:t>2023. 03. 15.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2984-75C4-4820-B0E4-65CC001979E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94500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B49E9-B4FA-4ECF-8DD4-9209D457335F}" type="datetimeFigureOut">
              <a:rPr lang="hu-HU" smtClean="0"/>
              <a:t>2023. 03. 15.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2984-75C4-4820-B0E4-65CC001979E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03629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B49E9-B4FA-4ECF-8DD4-9209D457335F}" type="datetimeFigureOut">
              <a:rPr lang="hu-HU" smtClean="0"/>
              <a:t>2023. 03. 15.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2984-75C4-4820-B0E4-65CC001979E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0970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B4B49E9-B4FA-4ECF-8DD4-9209D457335F}" type="datetimeFigureOut">
              <a:rPr lang="hu-HU" smtClean="0"/>
              <a:t>2023. 03. 15.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F692984-75C4-4820-B0E4-65CC001979E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078992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w.wallha.com/ws/13/APN2wRtG.png">
            <a:extLst>
              <a:ext uri="{FF2B5EF4-FFF2-40B4-BE49-F238E27FC236}">
                <a16:creationId xmlns:a16="http://schemas.microsoft.com/office/drawing/2014/main" id="{8FC3F3ED-7BF0-4D95-BDD8-2D53496A9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0096" y="-667561"/>
            <a:ext cx="13650878" cy="853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1C7F476-63D0-4FC3-9906-58BC4D914A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Proj1-GeoguessrEU-9C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FB727B2-A2A2-456D-B2CB-BE3E2B4935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hu-HU" dirty="0"/>
              <a:t>Készítők:</a:t>
            </a:r>
          </a:p>
          <a:p>
            <a:pPr algn="l"/>
            <a:r>
              <a:rPr lang="hu-HU" dirty="0"/>
              <a:t>Németh Zalán												Széphalmi Áron</a:t>
            </a:r>
            <a:br>
              <a:rPr lang="hu-HU" dirty="0"/>
            </a:b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8301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65937FCB-D58E-468E-B3E1-7A25750CC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1973" y="-246018"/>
            <a:ext cx="13156014" cy="8133127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4334F516-105D-4419-84BE-43833AAA1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Összefoglalás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272A0B2-B00C-4386-9ACC-CCE3F83E4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5089" y="1821437"/>
            <a:ext cx="10353762" cy="4058751"/>
          </a:xfrm>
        </p:spPr>
        <p:txBody>
          <a:bodyPr/>
          <a:lstStyle/>
          <a:p>
            <a:r>
              <a:rPr lang="hu-HU" dirty="0"/>
              <a:t>Mindkettőnk hasznára vált ennek az oldalnak az elkészítése</a:t>
            </a:r>
          </a:p>
          <a:p>
            <a:endParaRPr lang="hu-HU" dirty="0"/>
          </a:p>
          <a:p>
            <a:pPr lvl="7"/>
            <a:endParaRPr lang="hu-HU" dirty="0"/>
          </a:p>
          <a:p>
            <a:pPr lvl="7"/>
            <a:endParaRPr lang="hu-HU" dirty="0"/>
          </a:p>
          <a:p>
            <a:pPr marL="2560400" lvl="7" indent="0" algn="just">
              <a:buNone/>
            </a:pPr>
            <a:r>
              <a:rPr lang="hu-HU" sz="9000" dirty="0">
                <a:solidFill>
                  <a:srgbClr val="FF0000"/>
                </a:solidFill>
              </a:rPr>
              <a:t>Hasznos!</a:t>
            </a:r>
          </a:p>
        </p:txBody>
      </p:sp>
      <p:pic>
        <p:nvPicPr>
          <p:cNvPr id="2054" name="Picture 6" descr="Thumb up symbol with left hand | Free SVG">
            <a:extLst>
              <a:ext uri="{FF2B5EF4-FFF2-40B4-BE49-F238E27FC236}">
                <a16:creationId xmlns:a16="http://schemas.microsoft.com/office/drawing/2014/main" id="{5A13EA2A-E7F0-4618-9D3B-EDD1059C4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061" y="3157314"/>
            <a:ext cx="2168139" cy="216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61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9362 -0.01296 L 4.16667E-6 1.48148E-6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674" y="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6D093144-D87A-4794-A6D5-1ECE3AA92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1973" y="-246018"/>
            <a:ext cx="13156014" cy="8133127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A8CF557C-343E-4AF2-B4D6-610C57BA5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605" y="737474"/>
            <a:ext cx="9577744" cy="842575"/>
          </a:xfrm>
        </p:spPr>
        <p:txBody>
          <a:bodyPr>
            <a:normAutofit/>
          </a:bodyPr>
          <a:lstStyle/>
          <a:p>
            <a:pPr algn="just"/>
            <a:r>
              <a:rPr lang="hu-HU" dirty="0"/>
              <a:t>Köszönjük a megtisztelő figyelmet!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26E9DB9-B41F-4B05-A819-768C02D2F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11270" name="Picture 6" descr="Smiley - Wikipedia">
            <a:extLst>
              <a:ext uri="{FF2B5EF4-FFF2-40B4-BE49-F238E27FC236}">
                <a16:creationId xmlns:a16="http://schemas.microsoft.com/office/drawing/2014/main" id="{691A9A84-2B6E-4AA1-8046-80BE33D02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864" y="2580012"/>
            <a:ext cx="2363624" cy="236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59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w.wallha.com/ws/13/APN2wRtG.png">
            <a:extLst>
              <a:ext uri="{FF2B5EF4-FFF2-40B4-BE49-F238E27FC236}">
                <a16:creationId xmlns:a16="http://schemas.microsoft.com/office/drawing/2014/main" id="{AA4F9D39-EEC1-46A7-B736-395964FE5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0096" y="-667561"/>
            <a:ext cx="13650878" cy="853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932D81F-B2EB-4203-B55D-3501A8A02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Miért választottuk ezt a témát?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7C71E21-4594-4ACF-BAE3-63A7CC621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37D18F2E-B3E2-4680-A255-FD5DB7B04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222" y="2315003"/>
            <a:ext cx="6902066" cy="347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w.wallha.com/ws/13/APN2wRtG.png">
            <a:extLst>
              <a:ext uri="{FF2B5EF4-FFF2-40B4-BE49-F238E27FC236}">
                <a16:creationId xmlns:a16="http://schemas.microsoft.com/office/drawing/2014/main" id="{D27AD067-9C08-475B-A814-C67A6313B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0096" y="-667561"/>
            <a:ext cx="13650878" cy="853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457E8757-B0B4-4AE5-A1E9-D735092EF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Alkalmazott technológiák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294B4EA-7D1C-4D49-80B1-98F7A8E64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3500" dirty="0"/>
              <a:t>HTML</a:t>
            </a:r>
          </a:p>
          <a:p>
            <a:r>
              <a:rPr lang="hu-HU" sz="3500" dirty="0"/>
              <a:t>CSS</a:t>
            </a:r>
          </a:p>
          <a:p>
            <a:r>
              <a:rPr lang="hu-HU" sz="3500" dirty="0"/>
              <a:t>Bootstrap5</a:t>
            </a:r>
          </a:p>
          <a:p>
            <a:r>
              <a:rPr lang="hu-HU" sz="3500" dirty="0"/>
              <a:t>JavaScript</a:t>
            </a:r>
          </a:p>
        </p:txBody>
      </p:sp>
      <p:pic>
        <p:nvPicPr>
          <p:cNvPr id="6" name="Ábra 5">
            <a:extLst>
              <a:ext uri="{FF2B5EF4-FFF2-40B4-BE49-F238E27FC236}">
                <a16:creationId xmlns:a16="http://schemas.microsoft.com/office/drawing/2014/main" id="{44009D75-24C3-4903-9C9A-0E29DFBC0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0943" y="1867884"/>
            <a:ext cx="435835" cy="499123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89F225F6-791A-4384-9081-F8F6AB68EC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300" y="2545857"/>
            <a:ext cx="499123" cy="499123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62709ACC-D883-4382-B999-658B533E3C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687" y="3262701"/>
            <a:ext cx="626351" cy="499123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B436D6CA-CD55-44BC-B94E-2275908CAE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870" y="4037799"/>
            <a:ext cx="955980" cy="537433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AFB769CD-578C-D4BF-7AE3-C2813E177E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8224" y="2310132"/>
            <a:ext cx="5494942" cy="204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7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w.wallha.com/ws/13/APN2wRtG.png">
            <a:extLst>
              <a:ext uri="{FF2B5EF4-FFF2-40B4-BE49-F238E27FC236}">
                <a16:creationId xmlns:a16="http://schemas.microsoft.com/office/drawing/2014/main" id="{D27AD067-9C08-475B-A814-C67A6313B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0096" y="-667561"/>
            <a:ext cx="13650878" cy="853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457E8757-B0B4-4AE5-A1E9-D735092EF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Menürendszer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294B4EA-7D1C-4D49-80B1-98F7A8E64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800" b="1" dirty="0"/>
              <a:t>A menürendszerhez </a:t>
            </a:r>
            <a:r>
              <a:rPr lang="hu-HU" sz="2800" b="1" dirty="0" err="1"/>
              <a:t>Boostrap</a:t>
            </a:r>
            <a:r>
              <a:rPr lang="hu-HU" sz="2800" b="1" dirty="0"/>
              <a:t> </a:t>
            </a:r>
          </a:p>
          <a:p>
            <a:pPr marL="36900" indent="0">
              <a:buNone/>
            </a:pPr>
            <a:r>
              <a:rPr lang="hu-HU" sz="2800" b="1" dirty="0"/>
              <a:t>	</a:t>
            </a:r>
            <a:r>
              <a:rPr lang="hu-HU" sz="2800" b="1" dirty="0" err="1"/>
              <a:t>navbar</a:t>
            </a:r>
            <a:r>
              <a:rPr lang="hu-HU" sz="2800" b="1" dirty="0"/>
              <a:t>-t használtunk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9F532A0-A0CF-4E03-96C6-43E6476AE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84727"/>
            <a:ext cx="5511968" cy="356749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2C006732-4834-4733-9EFE-24BE8F32D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4869" y="3304560"/>
            <a:ext cx="3820058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5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w.wallha.com/ws/13/APN2wRtG.png">
            <a:extLst>
              <a:ext uri="{FF2B5EF4-FFF2-40B4-BE49-F238E27FC236}">
                <a16:creationId xmlns:a16="http://schemas.microsoft.com/office/drawing/2014/main" id="{D27AD067-9C08-475B-A814-C67A6313B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23934"/>
            <a:ext cx="13650878" cy="853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457E8757-B0B4-4AE5-A1E9-D735092EF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Boostrap</a:t>
            </a:r>
            <a:r>
              <a:rPr lang="en-US" dirty="0"/>
              <a:t> grid</a:t>
            </a:r>
            <a:endParaRPr lang="hu-HU" dirty="0"/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9808585A-E6C1-F2DC-1B3C-EFC83023FA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221352" y="1766659"/>
            <a:ext cx="2743136" cy="4059237"/>
          </a:xfr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5121A6D1-8688-72B0-1693-91224B806E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44" y="2590750"/>
            <a:ext cx="5828522" cy="2411057"/>
          </a:xfrm>
          <a:prstGeom prst="rect">
            <a:avLst/>
          </a:prstGeom>
        </p:spPr>
      </p:pic>
      <p:sp>
        <p:nvSpPr>
          <p:cNvPr id="9" name="Nyíl: jobbra mutató 8">
            <a:extLst>
              <a:ext uri="{FF2B5EF4-FFF2-40B4-BE49-F238E27FC236}">
                <a16:creationId xmlns:a16="http://schemas.microsoft.com/office/drawing/2014/main" id="{9B28A1D0-1711-4EC1-39EE-14B4AD7C2794}"/>
              </a:ext>
            </a:extLst>
          </p:cNvPr>
          <p:cNvSpPr/>
          <p:nvPr/>
        </p:nvSpPr>
        <p:spPr>
          <a:xfrm>
            <a:off x="6643396" y="3517641"/>
            <a:ext cx="1306286" cy="970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3396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w.wallha.com/ws/13/APN2wRtG.png">
            <a:extLst>
              <a:ext uri="{FF2B5EF4-FFF2-40B4-BE49-F238E27FC236}">
                <a16:creationId xmlns:a16="http://schemas.microsoft.com/office/drawing/2014/main" id="{D27AD067-9C08-475B-A814-C67A6313B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0096" y="-667561"/>
            <a:ext cx="13650878" cy="853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457E8757-B0B4-4AE5-A1E9-D735092EF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Bootstrap</a:t>
            </a:r>
            <a:r>
              <a:rPr lang="hu-HU" dirty="0"/>
              <a:t> </a:t>
            </a:r>
            <a:r>
              <a:rPr lang="hu-HU" dirty="0" err="1"/>
              <a:t>Carousel</a:t>
            </a:r>
            <a:endParaRPr lang="hu-HU" dirty="0"/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648B7D68-CE9B-4A92-8B89-37046F9F47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277459" y="3159359"/>
            <a:ext cx="8010177" cy="3237880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49FB0EF3-FDD1-45AE-82AD-523E4FFF32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794" y="2549205"/>
            <a:ext cx="3230915" cy="415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49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w.wallha.com/ws/13/APN2wRtG.png">
            <a:extLst>
              <a:ext uri="{FF2B5EF4-FFF2-40B4-BE49-F238E27FC236}">
                <a16:creationId xmlns:a16="http://schemas.microsoft.com/office/drawing/2014/main" id="{D27AD067-9C08-475B-A814-C67A6313B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23934"/>
            <a:ext cx="13650878" cy="853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457E8757-B0B4-4AE5-A1E9-D735092EF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Kvíz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294B4EA-7D1C-4D49-80B1-98F7A8E64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500" dirty="0"/>
              <a:t>A kvízt </a:t>
            </a:r>
            <a:r>
              <a:rPr lang="hu-HU" sz="2500" dirty="0" err="1"/>
              <a:t>html</a:t>
            </a:r>
            <a:r>
              <a:rPr lang="en-US" sz="2500" dirty="0"/>
              <a:t>-</a:t>
            </a:r>
            <a:r>
              <a:rPr lang="en-US" sz="2500" dirty="0" err="1"/>
              <a:t>el</a:t>
            </a:r>
            <a:r>
              <a:rPr lang="hu-HU" sz="2500" dirty="0"/>
              <a:t>, </a:t>
            </a:r>
            <a:r>
              <a:rPr lang="hu-HU" sz="2500" dirty="0" err="1"/>
              <a:t>css</a:t>
            </a:r>
            <a:r>
              <a:rPr lang="en-US" sz="2500" dirty="0"/>
              <a:t>-</a:t>
            </a:r>
            <a:r>
              <a:rPr lang="en-US" sz="2500" dirty="0" err="1"/>
              <a:t>el</a:t>
            </a:r>
            <a:r>
              <a:rPr lang="hu-HU" sz="2500" dirty="0"/>
              <a:t>, és </a:t>
            </a:r>
            <a:r>
              <a:rPr lang="hu-HU" sz="2500" dirty="0" err="1"/>
              <a:t>javascripttel</a:t>
            </a:r>
            <a:r>
              <a:rPr lang="hu-HU" sz="2500" dirty="0"/>
              <a:t> csináltuk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6B9F202-C9A4-4376-A88F-E435F0F8E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626" y="2456815"/>
            <a:ext cx="5202679" cy="3880640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E9D62753-47BD-472C-983A-07ABB62F4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953" y="2367760"/>
            <a:ext cx="4234428" cy="405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4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w.wallha.com/ws/13/APN2wRtG.png">
            <a:extLst>
              <a:ext uri="{FF2B5EF4-FFF2-40B4-BE49-F238E27FC236}">
                <a16:creationId xmlns:a16="http://schemas.microsoft.com/office/drawing/2014/main" id="{D27AD067-9C08-475B-A814-C67A6313B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40630"/>
            <a:ext cx="13650878" cy="853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457E8757-B0B4-4AE5-A1E9-D735092EF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GitHub </a:t>
            </a:r>
            <a:r>
              <a:rPr lang="hu-HU" dirty="0" err="1"/>
              <a:t>issues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294B4EA-7D1C-4D49-80B1-98F7A8E64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1859" y="2006001"/>
            <a:ext cx="10353762" cy="405875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endParaRPr lang="hu-HU" sz="3500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2D99D8B-B4AF-417F-833C-F722CA958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107" y="2006001"/>
            <a:ext cx="5631754" cy="3036286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622B8C95-20D8-4BFF-A1E2-8220452E4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3968" y="2006001"/>
            <a:ext cx="5663842" cy="303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1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w.wallha.com/ws/13/APN2wRtG.png">
            <a:extLst>
              <a:ext uri="{FF2B5EF4-FFF2-40B4-BE49-F238E27FC236}">
                <a16:creationId xmlns:a16="http://schemas.microsoft.com/office/drawing/2014/main" id="{D27AD067-9C08-475B-A814-C67A6313B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23934"/>
            <a:ext cx="13650878" cy="853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457E8757-B0B4-4AE5-A1E9-D735092EF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Címkék 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45E4AB05-2414-4FF1-9F6F-2787A2AB9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51888" y="2347254"/>
            <a:ext cx="9080352" cy="216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5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la">
  <a:themeElements>
    <a:clrScheme name="Pal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al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l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TM04033929[[fn=Pala]]</Template>
  <TotalTime>11</TotalTime>
  <Words>272</Words>
  <Application>Microsoft Office PowerPoint</Application>
  <PresentationFormat>Szélesvásznú</PresentationFormat>
  <Paragraphs>52</Paragraphs>
  <Slides>11</Slides>
  <Notes>11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11</vt:i4>
      </vt:variant>
    </vt:vector>
  </HeadingPairs>
  <TitlesOfParts>
    <vt:vector size="15" baseType="lpstr">
      <vt:lpstr>Calibri</vt:lpstr>
      <vt:lpstr>Calisto MT</vt:lpstr>
      <vt:lpstr>Wingdings 2</vt:lpstr>
      <vt:lpstr>Pala</vt:lpstr>
      <vt:lpstr>Proj1-GeoguessrEU-9C</vt:lpstr>
      <vt:lpstr>Miért választottuk ezt a témát?</vt:lpstr>
      <vt:lpstr>Alkalmazott technológiák</vt:lpstr>
      <vt:lpstr>Menürendszer</vt:lpstr>
      <vt:lpstr>Boostrap grid</vt:lpstr>
      <vt:lpstr>Bootstrap Carousel</vt:lpstr>
      <vt:lpstr>Kvíz</vt:lpstr>
      <vt:lpstr>GitHub issues</vt:lpstr>
      <vt:lpstr>Címkék </vt:lpstr>
      <vt:lpstr>Összefoglalás</vt:lpstr>
      <vt:lpstr>Köszönjük a megtisztelő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Proj1-GeoguessrEU-9C</dc:title>
  <dc:creator>Széphalmi Áron</dc:creator>
  <cp:lastModifiedBy>Aron Szephalmi</cp:lastModifiedBy>
  <cp:revision>10</cp:revision>
  <dcterms:created xsi:type="dcterms:W3CDTF">2023-03-13T10:42:57Z</dcterms:created>
  <dcterms:modified xsi:type="dcterms:W3CDTF">2023-03-15T16:35:08Z</dcterms:modified>
</cp:coreProperties>
</file>